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59" r:id="rId5"/>
    <p:sldId id="261" r:id="rId6"/>
    <p:sldId id="266" r:id="rId7"/>
    <p:sldId id="263" r:id="rId8"/>
    <p:sldId id="269" r:id="rId9"/>
    <p:sldId id="262" r:id="rId10"/>
    <p:sldId id="268" r:id="rId11"/>
    <p:sldId id="270" r:id="rId12"/>
    <p:sldId id="271" r:id="rId13"/>
    <p:sldId id="273" r:id="rId14"/>
    <p:sldId id="275" r:id="rId15"/>
    <p:sldId id="276" r:id="rId16"/>
    <p:sldId id="278" r:id="rId17"/>
    <p:sldId id="277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  <a:srgbClr val="666666"/>
    <a:srgbClr val="FFFFFF"/>
    <a:srgbClr val="A48929"/>
    <a:srgbClr val="AA8F2A"/>
    <a:srgbClr val="756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12:01:5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D0B09-9846-44BD-A4BE-957D8F76FDA7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B0A5-0A90-47DF-A847-A1EFAC47EE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5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B0A5-0A90-47DF-A847-A1EFAC47EE3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214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795-336E-A72D-17D1-4A9C2965E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F5774-07C6-4C48-23FF-FBCC4210B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9860D-5EC3-1958-0E80-F61945D4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0840-68A4-F2EE-3A30-99EAD2A0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31333-D1F5-CA87-06F7-33B09E67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5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39DA-BBB9-560F-D1E5-E1FBF83A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48876-CAF3-F113-4823-B138FA9B6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5E7AD-96BC-5A0B-7F3D-CB47796B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7E74-3216-8DAD-05B6-B331093B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49DA-E30E-1EBB-7313-0D814156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398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B49C6-6BBC-A0EF-6A6F-C10B68D30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A129F-67B3-29F6-0C53-283807AE8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D222-4405-67F6-86A2-F04162F8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91DC7-E23A-FB1E-3D5A-B60D4C88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54A4A-9B00-0D30-C14D-1301D5A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3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5EFD-95AF-2FBD-DC91-0289F232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7B3C-EF52-46E4-0092-24C4C6AED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F91E9-9DCB-D6DA-59C9-F086C71B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5160-EB81-1EA4-D388-413F7E18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70D1-EC67-24F8-66D4-49447491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081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450D-CED8-74A0-B617-CA82CC01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D6BC1-DC1A-9B68-DF61-568EE312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612F-3CA0-743A-A21E-EF7FD338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7901-605F-7A22-54A5-5E8A6C57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205E7-E3D1-EA24-5445-00149259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0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AFFE-6391-10E4-2B9A-6534CC02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E12B-A242-BB16-2A00-05DE49B31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EEFC8-137C-1E91-7EEF-6F10C93DF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C5088-34CD-0F1F-8D51-36F57669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0EED1-6E51-D537-30A9-2CD6ADA1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AF84F-4469-FEC9-E961-5A4EDCDB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66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69BD-F3E7-AEEE-BD0A-26E8760D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7EDE-6A44-0933-BF07-268E9A72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8ECB4-975C-0FAB-DDEA-9B6BF2E55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C4CED-B29A-2B67-0C4E-5FE4CAD2B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3703-4D6D-13C5-71D2-A90815E0A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EB3F6-5B4C-FAB7-E235-C77D5690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7F80D-F1E1-8664-CFEF-D7CA0ED0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95A4B-A075-4CBD-0C49-13C80A2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06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2D1A-A04E-D73E-CA64-B5CF5479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F0C73-D207-5564-5B50-6B7E5590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B35D3-EE26-F9EB-B5A6-3AAEFD13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442BA-BDA0-DA2B-6C0F-C27CDF20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33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DE477-78F9-0535-DDD2-13932A8B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616C0-0B05-685B-B4FC-72ECA641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61FB5-9E02-51E1-F3CB-C732D34A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10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AD8-32E3-9EBF-6E0B-F54342E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989E-E945-7FAE-DC54-EE59E656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F87E3-651B-EF2D-3392-7562AAA40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81767-6E21-FD67-F6F5-A626BA79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3B61F-03F4-A176-9159-F051DF8B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08F6-D197-9151-2BDB-9B3BB592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1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7DDD-9112-B7A0-D3C0-382E49A0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92C7B-FE6B-6483-7541-7E242D0B1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FBE7-155D-7305-17E2-03A10D67C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F539B-A268-9DA5-D9EF-8A2E00C5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E902-9EA8-1E6E-CC0C-F9314C6A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B387F-1356-2B7E-A5CB-46BC9F38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409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51629E-02F7-208E-C051-1EB6A0FA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A7084-71A1-9927-6FE6-8F04085D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6A634-17E7-2BCA-25F6-6EC309959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14BCC-409A-41D2-81C6-0F3FA3AC3D23}" type="datetimeFigureOut">
              <a:rPr lang="en-SG" smtClean="0"/>
              <a:t>1/8/2025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FB78E-72C3-D54F-9AE1-1F8A36761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5ED2-97D4-28C8-60EF-082DAF988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A6B434-2EA8-4693-886F-C846AFAC253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32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0.png"/><Relationship Id="rId7" Type="http://schemas.openxmlformats.org/officeDocument/2006/relationships/image" Target="../media/image2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.jp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1A041C5F-E95E-D169-DE83-5E66D3D9C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4" y="384557"/>
            <a:ext cx="3743905" cy="5682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9B7E1-C259-9776-8231-AA1FD68F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03" y="384557"/>
            <a:ext cx="3743905" cy="568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55104-DF1E-0DB6-AD59-B11543B2336D}"/>
              </a:ext>
            </a:extLst>
          </p:cNvPr>
          <p:cNvSpPr txBox="1"/>
          <p:nvPr/>
        </p:nvSpPr>
        <p:spPr>
          <a:xfrm>
            <a:off x="1036194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DE443-3B49-F383-51AD-1CF8FC55873C}"/>
              </a:ext>
            </a:extLst>
          </p:cNvPr>
          <p:cNvSpPr txBox="1"/>
          <p:nvPr/>
        </p:nvSpPr>
        <p:spPr>
          <a:xfrm>
            <a:off x="5067299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83D52B-0738-AB00-ACED-BE2BE65E63B9}"/>
              </a:ext>
            </a:extLst>
          </p:cNvPr>
          <p:cNvSpPr txBox="1"/>
          <p:nvPr/>
        </p:nvSpPr>
        <p:spPr>
          <a:xfrm>
            <a:off x="9110992" y="607250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Textures</a:t>
            </a:r>
          </a:p>
        </p:txBody>
      </p:sp>
      <p:pic>
        <p:nvPicPr>
          <p:cNvPr id="48" name="Picture 47" descr="A black and white photo frame&#10;&#10;AI-generated content may be incorrect.">
            <a:extLst>
              <a:ext uri="{FF2B5EF4-FFF2-40B4-BE49-F238E27FC236}">
                <a16:creationId xmlns:a16="http://schemas.microsoft.com/office/drawing/2014/main" id="{527654FB-748F-85B7-B612-147A93BCE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95" y="2558009"/>
            <a:ext cx="1498818" cy="1498818"/>
          </a:xfrm>
          <a:prstGeom prst="rect">
            <a:avLst/>
          </a:prstGeom>
        </p:spPr>
      </p:pic>
      <p:pic>
        <p:nvPicPr>
          <p:cNvPr id="50" name="Picture 49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FF1FE416-B3ED-6203-298B-9315A984B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29" y="4422926"/>
            <a:ext cx="1794859" cy="1794859"/>
          </a:xfrm>
          <a:prstGeom prst="rect">
            <a:avLst/>
          </a:prstGeom>
        </p:spPr>
      </p:pic>
      <p:pic>
        <p:nvPicPr>
          <p:cNvPr id="54" name="Picture 53" descr="A white blot on a black background&#10;&#10;AI-generated content may be incorrect.">
            <a:extLst>
              <a:ext uri="{FF2B5EF4-FFF2-40B4-BE49-F238E27FC236}">
                <a16:creationId xmlns:a16="http://schemas.microsoft.com/office/drawing/2014/main" id="{C62C8BC3-F151-6C22-F757-0466B640C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59" y="218675"/>
            <a:ext cx="1847633" cy="1847633"/>
          </a:xfrm>
          <a:prstGeom prst="rect">
            <a:avLst/>
          </a:prstGeom>
        </p:spPr>
      </p:pic>
      <p:pic>
        <p:nvPicPr>
          <p:cNvPr id="56" name="Picture 55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B5AC07C7-A86D-C864-2744-2ECDF6E8E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694" y="3074147"/>
            <a:ext cx="2356973" cy="2356973"/>
          </a:xfrm>
          <a:prstGeom prst="rect">
            <a:avLst/>
          </a:prstGeom>
        </p:spPr>
      </p:pic>
      <p:pic>
        <p:nvPicPr>
          <p:cNvPr id="60" name="Picture 59" descr="A black and white brush stroke&#10;&#10;AI-generated content may be incorrect.">
            <a:extLst>
              <a:ext uri="{FF2B5EF4-FFF2-40B4-BE49-F238E27FC236}">
                <a16:creationId xmlns:a16="http://schemas.microsoft.com/office/drawing/2014/main" id="{669457D3-ECD1-622B-DBE6-DD7AEFDAD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31" y="1830830"/>
            <a:ext cx="1639457" cy="655204"/>
          </a:xfrm>
          <a:prstGeom prst="rect">
            <a:avLst/>
          </a:prstGeom>
        </p:spPr>
      </p:pic>
      <p:pic>
        <p:nvPicPr>
          <p:cNvPr id="62" name="Picture 61" descr="A black and white paint brush stroke&#10;&#10;AI-generated content may be incorrect.">
            <a:extLst>
              <a:ext uri="{FF2B5EF4-FFF2-40B4-BE49-F238E27FC236}">
                <a16:creationId xmlns:a16="http://schemas.microsoft.com/office/drawing/2014/main" id="{504A7D78-1FDF-0759-B714-F1EB9AB62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00" y="330996"/>
            <a:ext cx="1639457" cy="922194"/>
          </a:xfrm>
          <a:prstGeom prst="rect">
            <a:avLst/>
          </a:prstGeom>
        </p:spPr>
      </p:pic>
      <p:pic>
        <p:nvPicPr>
          <p:cNvPr id="64" name="Picture 63" descr="A white line in black background&#10;&#10;AI-generated content may be incorrect.">
            <a:extLst>
              <a:ext uri="{FF2B5EF4-FFF2-40B4-BE49-F238E27FC236}">
                <a16:creationId xmlns:a16="http://schemas.microsoft.com/office/drawing/2014/main" id="{C0CA8BDB-3E53-8CE1-D67F-2F5299C55E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692" y="1056019"/>
            <a:ext cx="1639456" cy="614795"/>
          </a:xfrm>
          <a:prstGeom prst="rect">
            <a:avLst/>
          </a:prstGeom>
        </p:spPr>
      </p:pic>
      <p:pic>
        <p:nvPicPr>
          <p:cNvPr id="66" name="Picture 65" descr="A black and white border&#10;&#10;AI-generated content may be incorrect.">
            <a:extLst>
              <a:ext uri="{FF2B5EF4-FFF2-40B4-BE49-F238E27FC236}">
                <a16:creationId xmlns:a16="http://schemas.microsoft.com/office/drawing/2014/main" id="{3192C2D3-1F27-3D51-CAD6-41B4DDEAF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80" y="1823965"/>
            <a:ext cx="1372680" cy="514754"/>
          </a:xfrm>
          <a:prstGeom prst="rect">
            <a:avLst/>
          </a:prstGeom>
        </p:spPr>
      </p:pic>
      <p:pic>
        <p:nvPicPr>
          <p:cNvPr id="68" name="Picture 67" descr="A black brush stroke on a white background&#10;&#10;AI-generated content may be incorrect.">
            <a:extLst>
              <a:ext uri="{FF2B5EF4-FFF2-40B4-BE49-F238E27FC236}">
                <a16:creationId xmlns:a16="http://schemas.microsoft.com/office/drawing/2014/main" id="{5B1E2F1F-3EFF-E49F-52F1-B70758B92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368" y="4075150"/>
            <a:ext cx="1316524" cy="493057"/>
          </a:xfrm>
          <a:prstGeom prst="rect">
            <a:avLst/>
          </a:prstGeom>
        </p:spPr>
      </p:pic>
      <p:pic>
        <p:nvPicPr>
          <p:cNvPr id="70" name="Picture 69" descr="A white brush stroke on a black background&#10;&#10;AI-generated content may be incorrect.">
            <a:extLst>
              <a:ext uri="{FF2B5EF4-FFF2-40B4-BE49-F238E27FC236}">
                <a16:creationId xmlns:a16="http://schemas.microsoft.com/office/drawing/2014/main" id="{6637DBA7-C3BD-FFA3-B766-C5AB90EC7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91" y="2877682"/>
            <a:ext cx="1593147" cy="696682"/>
          </a:xfrm>
          <a:prstGeom prst="rect">
            <a:avLst/>
          </a:prstGeom>
        </p:spPr>
      </p:pic>
      <p:pic>
        <p:nvPicPr>
          <p:cNvPr id="74" name="Picture 73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C38926FC-6022-FD81-C6E4-9802EF624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246" y="4840255"/>
            <a:ext cx="888039" cy="9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6D173E-F63C-6B97-BA5D-EB298F84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1588202-FFC4-C280-74F8-7543B1BED8C4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1588202-FFC4-C280-74F8-7543B1BED8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3E46C72-19C8-D22E-6311-F5A543C9D44A}"/>
              </a:ext>
            </a:extLst>
          </p:cNvPr>
          <p:cNvSpPr txBox="1"/>
          <p:nvPr/>
        </p:nvSpPr>
        <p:spPr>
          <a:xfrm>
            <a:off x="1140104" y="536629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Before RMSE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7E953AC5-A2AF-221E-E835-A15CD80C01A7}"/>
              </a:ext>
            </a:extLst>
          </p:cNvPr>
          <p:cNvSpPr/>
          <p:nvPr/>
        </p:nvSpPr>
        <p:spPr>
          <a:xfrm>
            <a:off x="7435915" y="2798386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BB9C6C82-6729-C8D9-332F-1786B8BF6F50}"/>
              </a:ext>
            </a:extLst>
          </p:cNvPr>
          <p:cNvSpPr/>
          <p:nvPr/>
        </p:nvSpPr>
        <p:spPr>
          <a:xfrm>
            <a:off x="3721809" y="3065687"/>
            <a:ext cx="561975" cy="381000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BE18F-838B-FB39-B25B-6D134442473B}"/>
              </a:ext>
            </a:extLst>
          </p:cNvPr>
          <p:cNvSpPr txBox="1"/>
          <p:nvPr/>
        </p:nvSpPr>
        <p:spPr>
          <a:xfrm>
            <a:off x="4816480" y="536100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After RMSE</a:t>
            </a:r>
          </a:p>
        </p:txBody>
      </p:sp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5704567A-4649-404C-428D-D53367B8E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762514" y="1123257"/>
            <a:ext cx="2812580" cy="4249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A9C7F5-3277-8B4E-3053-48BC97A31881}"/>
              </a:ext>
            </a:extLst>
          </p:cNvPr>
          <p:cNvSpPr txBox="1"/>
          <p:nvPr/>
        </p:nvSpPr>
        <p:spPr>
          <a:xfrm>
            <a:off x="8658011" y="536629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76563-3AB8-9569-67B9-DAFEB2C469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75" t="251" r="-3374" b="3612"/>
          <a:stretch>
            <a:fillRect/>
          </a:stretch>
        </p:blipFill>
        <p:spPr>
          <a:xfrm>
            <a:off x="8186127" y="1030043"/>
            <a:ext cx="3910560" cy="4350780"/>
          </a:xfrm>
          <a:prstGeom prst="rect">
            <a:avLst/>
          </a:prstGeom>
        </p:spPr>
      </p:pic>
      <p:pic>
        <p:nvPicPr>
          <p:cNvPr id="12" name="Picture 11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D2152DD6-7242-E2A7-0006-C952116EF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6590" r="22891" b="6513"/>
          <a:stretch>
            <a:fillRect/>
          </a:stretch>
        </p:blipFill>
        <p:spPr>
          <a:xfrm>
            <a:off x="4417182" y="1131551"/>
            <a:ext cx="2826284" cy="42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10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33AC9-FB50-E94B-0D88-656AECA7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78931E8-44A2-BD64-C360-A85744409CB6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78931E8-44A2-BD64-C360-A85744409C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BE893D-EB06-3C38-3CBE-FC5824AE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73" r="1"/>
          <a:stretch>
            <a:fillRect/>
          </a:stretch>
        </p:blipFill>
        <p:spPr>
          <a:xfrm>
            <a:off x="329184" y="1222292"/>
            <a:ext cx="6154735" cy="4834448"/>
          </a:xfrm>
          <a:prstGeom prst="rect">
            <a:avLst/>
          </a:prstGeom>
        </p:spPr>
      </p:pic>
      <p:pic>
        <p:nvPicPr>
          <p:cNvPr id="18" name="Picture 17" descr="A close up of an owl&#10;&#10;AI-generated content may be incorrect.">
            <a:extLst>
              <a:ext uri="{FF2B5EF4-FFF2-40B4-BE49-F238E27FC236}">
                <a16:creationId xmlns:a16="http://schemas.microsoft.com/office/drawing/2014/main" id="{6EAF6395-3271-3152-85DD-ED4384A00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8" y="1222292"/>
            <a:ext cx="4834117" cy="48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9A7F68-2948-5156-D7A6-9C63DFBBF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8B74BD2-C0D0-36E1-EF79-7DE663CEB252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8B74BD2-C0D0-36E1-EF79-7DE663CEB2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FBD4D84-C9DC-2D27-7395-5FC2790C4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3" y="714039"/>
            <a:ext cx="5506987" cy="5355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E6C5F-A008-55AD-C112-B56A29350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70" y="714039"/>
            <a:ext cx="4859082" cy="53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2754F-969F-EE6D-E482-61C4DE42E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9CA3269-85E5-341C-8647-5B267199D3DC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9CA3269-85E5-341C-8647-5B267199D3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close up of a cat's face&#10;&#10;AI-generated content may be incorrect.">
            <a:extLst>
              <a:ext uri="{FF2B5EF4-FFF2-40B4-BE49-F238E27FC236}">
                <a16:creationId xmlns:a16="http://schemas.microsoft.com/office/drawing/2014/main" id="{507F30A5-E68D-B1EE-5307-E336DA50A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26" y="461891"/>
            <a:ext cx="7844149" cy="58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7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2ABEA5-B5BD-4D27-6ECB-A1565A75D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C98D0EB-9B16-A437-D317-B3A119AEAD06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C98D0EB-9B16-A437-D317-B3A119AEAD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92814-9FA6-1641-666C-736FFBC6D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7" y="679341"/>
            <a:ext cx="10477066" cy="54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0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E7E0D-FE8F-77D0-E6E3-50315B803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110D86F-D87F-B716-5BFC-4CB14CEA053F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110D86F-D87F-B716-5BFC-4CB14CEA0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3822B9-32FF-0954-05A8-FD266BA6F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67" y="492040"/>
            <a:ext cx="3837453" cy="594838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9DF9D0-90CA-5BB4-3698-342C0D5A7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492041"/>
            <a:ext cx="3832655" cy="594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5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5D39A0-C486-FCE1-3677-0A0CF95C7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6A5DF14-1AD7-9584-65C0-247655AC5809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6A5DF14-1AD7-9584-65C0-247655AC58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496424-BC7A-32C0-76DA-B4E0DDBEF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46" y="1740577"/>
            <a:ext cx="614448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2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F8C-A476-4F08-6535-2787D007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F5843-EAF2-9B14-D8A3-44AB2F08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623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9088-61CE-51CF-8C7B-AEF234FB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FC7D-10AA-C4EE-4BC6-EABBE04E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792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0739A72-9017-E826-11D4-7EBD0EB29D8A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C5AAC4B-820E-ADE9-2E69-A09049FC92C2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41BD5785-F1CB-6805-DCE5-CAC8347FD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710D3F4-A216-16DA-D6FB-2DD6D20F5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222BCE-54C3-EF91-6CB3-3BA23053EA9B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6570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E71AA-A86C-21DF-4B1F-14429405A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BFA0C77-4C17-FD0C-BD06-A0ABE57822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1DAD11B-45E2-219A-F64F-9E34F68B1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"/>
            <a:ext cx="12192000" cy="2357438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5884C9D-6490-7A1B-8492-BDF565BB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628900" y="3293084"/>
            <a:ext cx="9144000" cy="726465"/>
          </a:xfrm>
          <a:prstGeom prst="rect">
            <a:avLst/>
          </a:prstGeom>
        </p:spPr>
      </p:pic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5767440-C9B1-4989-5592-83E8EE6F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446231" y="3961758"/>
            <a:ext cx="1158732" cy="586796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99D99AF-6BB2-3E95-6CE4-59C7FA481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334626" y="3275958"/>
            <a:ext cx="1346903" cy="586796"/>
          </a:xfrm>
          <a:prstGeom prst="rect">
            <a:avLst/>
          </a:prstGeom>
        </p:spPr>
      </p:pic>
      <p:pic>
        <p:nvPicPr>
          <p:cNvPr id="10" name="Picture 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579FC47-8BA0-87C9-3A80-11C0FEC50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378618" y="4712493"/>
            <a:ext cx="1538655" cy="442913"/>
          </a:xfrm>
          <a:prstGeom prst="rect">
            <a:avLst/>
          </a:prstGeom>
        </p:spPr>
      </p:pic>
      <p:pic>
        <p:nvPicPr>
          <p:cNvPr id="11" name="Picture 1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CA2DE03-2C93-3D16-082C-E4B7FCE69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343150" y="4051056"/>
            <a:ext cx="9144000" cy="720969"/>
          </a:xfrm>
          <a:prstGeom prst="rect">
            <a:avLst/>
          </a:prstGeom>
        </p:spPr>
      </p:pic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943652D-B9D7-5A54-4D47-E3CC327F0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58359" b="6465"/>
          <a:stretch>
            <a:fillRect/>
          </a:stretch>
        </p:blipFill>
        <p:spPr>
          <a:xfrm>
            <a:off x="2628901" y="4954924"/>
            <a:ext cx="2576146" cy="4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7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D2758F-BFC2-3DCA-AE1A-53E66CA0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14:cNvPr>
              <p14:cNvContentPartPr/>
              <p14:nvPr/>
            </p14:nvContentPartPr>
            <p14:xfrm>
              <a:off x="13973004" y="472021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3BD06A-73F6-0294-C259-76E7DD5F4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46302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4CFBEF0-0DB4-6A97-71F6-CE933CD3C593}"/>
              </a:ext>
            </a:extLst>
          </p:cNvPr>
          <p:cNvSpPr txBox="1"/>
          <p:nvPr/>
        </p:nvSpPr>
        <p:spPr>
          <a:xfrm>
            <a:off x="7357122" y="5198566"/>
            <a:ext cx="381385" cy="102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0" dirty="0">
                <a:solidFill>
                  <a:srgbClr val="FFFFFF"/>
                </a:solidFill>
              </a:rPr>
              <a:t>,</a:t>
            </a:r>
            <a:endParaRPr lang="en-SG" sz="6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624B2E-4E30-3AFE-5E00-B1A4DBDCE1F4}"/>
              </a:ext>
            </a:extLst>
          </p:cNvPr>
          <p:cNvSpPr txBox="1"/>
          <p:nvPr/>
        </p:nvSpPr>
        <p:spPr>
          <a:xfrm>
            <a:off x="15689173" y="7671144"/>
            <a:ext cx="1826000" cy="64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SSD</a:t>
            </a:r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407DD2-DC1F-A0EB-354D-89EA2B15AB4A}"/>
              </a:ext>
            </a:extLst>
          </p:cNvPr>
          <p:cNvSpPr txBox="1"/>
          <p:nvPr/>
        </p:nvSpPr>
        <p:spPr>
          <a:xfrm>
            <a:off x="10842195" y="8555370"/>
            <a:ext cx="1263929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D7F48-3915-3C9C-1D1F-AC613096FF4D}"/>
              </a:ext>
            </a:extLst>
          </p:cNvPr>
          <p:cNvSpPr txBox="1"/>
          <p:nvPr/>
        </p:nvSpPr>
        <p:spPr>
          <a:xfrm>
            <a:off x="10842195" y="-972531"/>
            <a:ext cx="1349805" cy="36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E09109-0D0C-6FEE-EC73-A3A37C262D56}"/>
              </a:ext>
            </a:extLst>
          </p:cNvPr>
          <p:cNvSpPr txBox="1"/>
          <p:nvPr/>
        </p:nvSpPr>
        <p:spPr>
          <a:xfrm>
            <a:off x="8517631" y="-1443017"/>
            <a:ext cx="153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RSS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70" name="Picture 6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C38426A-7B17-13C7-9483-9A99BFEA6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8939" b="57677"/>
          <a:stretch>
            <a:fillRect/>
          </a:stretch>
        </p:blipFill>
        <p:spPr>
          <a:xfrm>
            <a:off x="2739601" y="-668942"/>
            <a:ext cx="9144000" cy="7264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350BBDF-B2FF-F634-8DBA-9284B2D6CBB2}"/>
              </a:ext>
            </a:extLst>
          </p:cNvPr>
          <p:cNvSpPr txBox="1"/>
          <p:nvPr/>
        </p:nvSpPr>
        <p:spPr>
          <a:xfrm>
            <a:off x="1999278" y="-520092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9EFD1-2068-DF8B-44E2-3A5B8A9AB4F4}"/>
              </a:ext>
            </a:extLst>
          </p:cNvPr>
          <p:cNvSpPr txBox="1"/>
          <p:nvPr/>
        </p:nvSpPr>
        <p:spPr>
          <a:xfrm>
            <a:off x="2762909" y="1077396"/>
            <a:ext cx="261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FFFFFF"/>
                </a:solidFill>
              </a:rPr>
              <a:t>Pixel wise error</a:t>
            </a:r>
          </a:p>
        </p:txBody>
      </p:sp>
      <p:pic>
        <p:nvPicPr>
          <p:cNvPr id="19" name="Picture 18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230D637D-B193-AF43-A986-DB4BD42C1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569516" y="132255"/>
            <a:ext cx="1559240" cy="2351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492553-26BE-7A52-DB00-BC6F24E09546}"/>
              </a:ext>
            </a:extLst>
          </p:cNvPr>
          <p:cNvSpPr txBox="1"/>
          <p:nvPr/>
        </p:nvSpPr>
        <p:spPr>
          <a:xfrm>
            <a:off x="7327259" y="1700529"/>
            <a:ext cx="544842" cy="1235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0" dirty="0">
                <a:solidFill>
                  <a:srgbClr val="FFFFFF"/>
                </a:solidFill>
              </a:rPr>
              <a:t>,</a:t>
            </a:r>
            <a:endParaRPr lang="en-SG" sz="6000" dirty="0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4580CCA7-A5AC-B3EF-75D3-6AC290989642}"/>
              </a:ext>
            </a:extLst>
          </p:cNvPr>
          <p:cNvSpPr/>
          <p:nvPr/>
        </p:nvSpPr>
        <p:spPr>
          <a:xfrm>
            <a:off x="5082855" y="61832"/>
            <a:ext cx="4930524" cy="2503554"/>
          </a:xfrm>
          <a:prstGeom prst="bracketPair">
            <a:avLst>
              <a:gd name="adj" fmla="val 807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BEA795C2-FAC1-0C47-866F-721224DE8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2" y="173155"/>
            <a:ext cx="1559931" cy="23557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FDCECB-9D42-854C-DD25-E04DBA349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865" y="168980"/>
            <a:ext cx="1559931" cy="236406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29DFF77-2862-F3E2-FEC1-8B66DB998C6A}"/>
              </a:ext>
            </a:extLst>
          </p:cNvPr>
          <p:cNvSpPr txBox="1"/>
          <p:nvPr/>
        </p:nvSpPr>
        <p:spPr>
          <a:xfrm>
            <a:off x="2045507" y="1029911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pic>
        <p:nvPicPr>
          <p:cNvPr id="78" name="Picture 7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851B3D1-8E9F-8B54-5AA1-11D63B9A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8687" b="28182"/>
          <a:stretch>
            <a:fillRect/>
          </a:stretch>
        </p:blipFill>
        <p:spPr>
          <a:xfrm>
            <a:off x="2739601" y="2736318"/>
            <a:ext cx="9144000" cy="72096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B3535F2-5C52-1782-7C45-1CBC517A6504}"/>
              </a:ext>
            </a:extLst>
          </p:cNvPr>
          <p:cNvSpPr txBox="1"/>
          <p:nvPr/>
        </p:nvSpPr>
        <p:spPr>
          <a:xfrm>
            <a:off x="2077846" y="2902131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4321F2B-15B3-7AAF-5A6F-108B77E6E488}"/>
              </a:ext>
            </a:extLst>
          </p:cNvPr>
          <p:cNvSpPr txBox="1"/>
          <p:nvPr/>
        </p:nvSpPr>
        <p:spPr>
          <a:xfrm>
            <a:off x="2841477" y="4578919"/>
            <a:ext cx="261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FFFFFF"/>
                </a:solidFill>
              </a:rPr>
              <a:t>Pixel wise error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7E1074-A811-A632-F54A-9DF0D16BF08C}"/>
              </a:ext>
            </a:extLst>
          </p:cNvPr>
          <p:cNvSpPr txBox="1"/>
          <p:nvPr/>
        </p:nvSpPr>
        <p:spPr>
          <a:xfrm>
            <a:off x="2113575" y="4483944"/>
            <a:ext cx="76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3200" dirty="0">
                <a:solidFill>
                  <a:srgbClr val="FFFFFF"/>
                </a:solidFill>
              </a:rPr>
              <a:t>=</a:t>
            </a:r>
            <a:endParaRPr lang="en-SG" dirty="0"/>
          </a:p>
        </p:txBody>
      </p:sp>
      <p:pic>
        <p:nvPicPr>
          <p:cNvPr id="83" name="Picture 8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7118AB9-320A-C90B-D9B7-E701B041F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t="49293" r="84376" b="26767"/>
          <a:stretch>
            <a:fillRect/>
          </a:stretch>
        </p:blipFill>
        <p:spPr>
          <a:xfrm>
            <a:off x="769769" y="2935941"/>
            <a:ext cx="1158732" cy="586796"/>
          </a:xfrm>
          <a:prstGeom prst="rect">
            <a:avLst/>
          </a:prstGeom>
        </p:spPr>
      </p:pic>
      <p:pic>
        <p:nvPicPr>
          <p:cNvPr id="84" name="Picture 8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4A003B6-A16C-A2BD-7F01-850CF45FD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16565" r="84141" b="59495"/>
          <a:stretch>
            <a:fillRect/>
          </a:stretch>
        </p:blipFill>
        <p:spPr>
          <a:xfrm>
            <a:off x="675683" y="-512932"/>
            <a:ext cx="1346903" cy="586796"/>
          </a:xfrm>
          <a:prstGeom prst="rect">
            <a:avLst/>
          </a:prstGeom>
        </p:spPr>
      </p:pic>
      <p:sp>
        <p:nvSpPr>
          <p:cNvPr id="85" name="Double Bracket 84">
            <a:extLst>
              <a:ext uri="{FF2B5EF4-FFF2-40B4-BE49-F238E27FC236}">
                <a16:creationId xmlns:a16="http://schemas.microsoft.com/office/drawing/2014/main" id="{82D8BBE7-4E7B-DA5F-BC87-FA0AFE1B334B}"/>
              </a:ext>
            </a:extLst>
          </p:cNvPr>
          <p:cNvSpPr/>
          <p:nvPr/>
        </p:nvSpPr>
        <p:spPr>
          <a:xfrm>
            <a:off x="5082854" y="3524555"/>
            <a:ext cx="4930525" cy="2503554"/>
          </a:xfrm>
          <a:prstGeom prst="bracketPair">
            <a:avLst>
              <a:gd name="adj" fmla="val 807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6" name="Picture 85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631E0FD2-3ABB-0E47-9518-86B7D46F9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1" y="3635878"/>
            <a:ext cx="1559931" cy="2355713"/>
          </a:xfrm>
          <a:prstGeom prst="rect">
            <a:avLst/>
          </a:prstGeom>
        </p:spPr>
      </p:pic>
      <p:pic>
        <p:nvPicPr>
          <p:cNvPr id="23" name="Picture 2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29D48A8B-D908-9CAA-C8FD-AFDDFB5C5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14" y="3598476"/>
            <a:ext cx="1559930" cy="2355712"/>
          </a:xfrm>
          <a:prstGeom prst="rect">
            <a:avLst/>
          </a:prstGeom>
        </p:spPr>
      </p:pic>
      <p:pic>
        <p:nvPicPr>
          <p:cNvPr id="18" name="Picture 17" descr="A close-up of a painting&#10;&#10;AI-generated content may be incorrect.">
            <a:extLst>
              <a:ext uri="{FF2B5EF4-FFF2-40B4-BE49-F238E27FC236}">
                <a16:creationId xmlns:a16="http://schemas.microsoft.com/office/drawing/2014/main" id="{6B458062-A8F9-967E-F60B-3A9840D41B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569516" y="3599833"/>
            <a:ext cx="1615344" cy="23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36941-8A3C-2246-DD98-863FC4E2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9EDD6F-CD6C-4921-62CE-7E2496E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4E825B9-291D-A01E-1105-30122F3920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45" b="885"/>
          <a:stretch>
            <a:fillRect/>
          </a:stretch>
        </p:blipFill>
        <p:spPr>
          <a:xfrm>
            <a:off x="1718457" y="749388"/>
            <a:ext cx="367679" cy="3131839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784B35E7-D34C-373B-A867-129404626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8083" b="5803"/>
          <a:stretch>
            <a:fillRect/>
          </a:stretch>
        </p:blipFill>
        <p:spPr>
          <a:xfrm>
            <a:off x="7656008" y="751615"/>
            <a:ext cx="2817534" cy="3151532"/>
          </a:xfrm>
          <a:prstGeom prst="rect">
            <a:avLst/>
          </a:prstGeom>
        </p:spPr>
      </p:pic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A01EEE7B-1125-7210-53FA-63B20AC4F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6676" r="23234" b="7184"/>
          <a:stretch>
            <a:fillRect/>
          </a:stretch>
        </p:blipFill>
        <p:spPr>
          <a:xfrm>
            <a:off x="4944952" y="751615"/>
            <a:ext cx="2031741" cy="3157873"/>
          </a:xfrm>
          <a:prstGeom prst="rect">
            <a:avLst/>
          </a:prstGeom>
        </p:spPr>
      </p:pic>
      <p:pic>
        <p:nvPicPr>
          <p:cNvPr id="5" name="Picture 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7F4EE245-C057-5347-7C89-F59023599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2170126" y="749388"/>
            <a:ext cx="2031741" cy="3131839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92B72A6-E6C2-0649-CD48-8A8D17833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7823987" y="220757"/>
            <a:ext cx="1877997" cy="551561"/>
          </a:xfrm>
          <a:prstGeom prst="rect">
            <a:avLst/>
          </a:prstGeom>
        </p:spPr>
      </p:pic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04C671C-81A9-D6FC-6361-1770EC8CA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70473" b="6465"/>
          <a:stretch>
            <a:fillRect/>
          </a:stretch>
        </p:blipFill>
        <p:spPr>
          <a:xfrm>
            <a:off x="2393434" y="166117"/>
            <a:ext cx="1585123" cy="583271"/>
          </a:xfrm>
          <a:prstGeom prst="rect">
            <a:avLst/>
          </a:prstGeom>
        </p:spPr>
      </p:pic>
      <p:pic>
        <p:nvPicPr>
          <p:cNvPr id="14" name="Picture 1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FE0AE9B-FA91-A526-39BD-0BE86FBBB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8" t="73434" r="58359" b="6465"/>
          <a:stretch>
            <a:fillRect/>
          </a:stretch>
        </p:blipFill>
        <p:spPr>
          <a:xfrm>
            <a:off x="5253927" y="166116"/>
            <a:ext cx="1413789" cy="583271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DB40A3BD-A8A8-D2D8-88FC-E4282C513F59}"/>
              </a:ext>
            </a:extLst>
          </p:cNvPr>
          <p:cNvSpPr/>
          <p:nvPr/>
        </p:nvSpPr>
        <p:spPr>
          <a:xfrm>
            <a:off x="4390091" y="356133"/>
            <a:ext cx="405957" cy="280808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4D3D6553-EB19-B4A8-2DCB-C3B17E81C422}"/>
              </a:ext>
            </a:extLst>
          </p:cNvPr>
          <p:cNvSpPr/>
          <p:nvPr/>
        </p:nvSpPr>
        <p:spPr>
          <a:xfrm>
            <a:off x="7079250" y="175352"/>
            <a:ext cx="412837" cy="654322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1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7D353-F3DC-EF04-39F3-D1DDF641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D1C080C-B26F-ABD5-26BF-A3530B4CBD7A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D1C080C-B26F-ABD5-26BF-A3530B4CBD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21FAD48-589C-5D4A-C928-7256E8F5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45" b="885"/>
          <a:stretch>
            <a:fillRect/>
          </a:stretch>
        </p:blipFill>
        <p:spPr>
          <a:xfrm>
            <a:off x="1760308" y="758417"/>
            <a:ext cx="364164" cy="3124265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1C79F910-89CF-AF66-7248-7645D5B3F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8" t="8083" b="5803"/>
          <a:stretch>
            <a:fillRect/>
          </a:stretch>
        </p:blipFill>
        <p:spPr>
          <a:xfrm>
            <a:off x="9739122" y="760639"/>
            <a:ext cx="692569" cy="3143911"/>
          </a:xfrm>
          <a:prstGeom prst="rect">
            <a:avLst/>
          </a:prstGeom>
        </p:spPr>
      </p:pic>
      <p:pic>
        <p:nvPicPr>
          <p:cNvPr id="9" name="Picture 8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C4FDF79-9214-529B-358D-819BBEB94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72626" r="84219" b="7020"/>
          <a:stretch>
            <a:fillRect/>
          </a:stretch>
        </p:blipFill>
        <p:spPr>
          <a:xfrm>
            <a:off x="7807467" y="231065"/>
            <a:ext cx="1860043" cy="550227"/>
          </a:xfrm>
          <a:prstGeom prst="rect">
            <a:avLst/>
          </a:prstGeom>
        </p:spPr>
      </p:pic>
      <p:pic>
        <p:nvPicPr>
          <p:cNvPr id="13" name="Picture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AA1457C-CDA0-5DF0-50C8-69156C327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73434" r="70473" b="6465"/>
          <a:stretch>
            <a:fillRect/>
          </a:stretch>
        </p:blipFill>
        <p:spPr>
          <a:xfrm>
            <a:off x="2428831" y="139239"/>
            <a:ext cx="1569969" cy="581861"/>
          </a:xfrm>
          <a:prstGeom prst="rect">
            <a:avLst/>
          </a:prstGeom>
        </p:spPr>
      </p:pic>
      <p:pic>
        <p:nvPicPr>
          <p:cNvPr id="14" name="Picture 1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7D4C395C-5E49-5565-6FCE-D2F41A0B4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8" t="73434" r="58359" b="6465"/>
          <a:stretch>
            <a:fillRect/>
          </a:stretch>
        </p:blipFill>
        <p:spPr>
          <a:xfrm>
            <a:off x="5261979" y="178778"/>
            <a:ext cx="1400273" cy="581861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0EAF12FC-F288-F2C1-96B0-E53EB3D6FD96}"/>
              </a:ext>
            </a:extLst>
          </p:cNvPr>
          <p:cNvSpPr/>
          <p:nvPr/>
        </p:nvSpPr>
        <p:spPr>
          <a:xfrm>
            <a:off x="4406398" y="366113"/>
            <a:ext cx="402076" cy="280129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D4FE11C6-391E-FC5B-CF44-A8E3A16EC37B}"/>
              </a:ext>
            </a:extLst>
          </p:cNvPr>
          <p:cNvSpPr/>
          <p:nvPr/>
        </p:nvSpPr>
        <p:spPr>
          <a:xfrm>
            <a:off x="7069850" y="185769"/>
            <a:ext cx="408890" cy="652740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52CCF-4095-0D23-0D87-05AEE68E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175" t="251" r="22901" b="3612"/>
          <a:stretch>
            <a:fillRect/>
          </a:stretch>
        </p:blipFill>
        <p:spPr>
          <a:xfrm>
            <a:off x="7633803" y="721100"/>
            <a:ext cx="2033707" cy="3198899"/>
          </a:xfrm>
          <a:prstGeom prst="rect">
            <a:avLst/>
          </a:prstGeom>
        </p:spPr>
      </p:pic>
      <p:pic>
        <p:nvPicPr>
          <p:cNvPr id="19" name="Picture 18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DF889EF1-5B99-0601-BC35-69CD11217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2207658" y="758417"/>
            <a:ext cx="2012317" cy="3124265"/>
          </a:xfrm>
          <a:prstGeom prst="rect">
            <a:avLst/>
          </a:prstGeom>
        </p:spPr>
      </p:pic>
      <p:pic>
        <p:nvPicPr>
          <p:cNvPr id="20" name="Picture 19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FCD61404-55E1-109B-EF41-B11D96C19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6590" r="22891" b="6513"/>
          <a:stretch>
            <a:fillRect/>
          </a:stretch>
        </p:blipFill>
        <p:spPr>
          <a:xfrm>
            <a:off x="4946152" y="791135"/>
            <a:ext cx="2022121" cy="31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2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ED1F1-B05D-D339-46C8-596F16007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FD2DD41-ACD1-3FE5-8BA1-A7112989B7F7}"/>
              </a:ext>
            </a:extLst>
          </p:cNvPr>
          <p:cNvSpPr txBox="1"/>
          <p:nvPr/>
        </p:nvSpPr>
        <p:spPr>
          <a:xfrm>
            <a:off x="158071" y="1305311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(Before)</a:t>
            </a:r>
            <a:endParaRPr lang="en-SG" sz="11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94772D-2940-5188-F607-1FBB2F5C41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Double Bracket 9">
            <a:extLst>
              <a:ext uri="{FF2B5EF4-FFF2-40B4-BE49-F238E27FC236}">
                <a16:creationId xmlns:a16="http://schemas.microsoft.com/office/drawing/2014/main" id="{815C29CD-F676-412E-A597-F9FFA6877495}"/>
              </a:ext>
            </a:extLst>
          </p:cNvPr>
          <p:cNvSpPr/>
          <p:nvPr/>
        </p:nvSpPr>
        <p:spPr>
          <a:xfrm>
            <a:off x="1739702" y="290906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7E028BA1-EAF1-95A6-E466-6406D4E8C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82622"/>
            <a:ext cx="1800604" cy="2723514"/>
          </a:xfrm>
          <a:prstGeom prst="rect">
            <a:avLst/>
          </a:prstGeom>
        </p:spPr>
      </p:pic>
      <p:pic>
        <p:nvPicPr>
          <p:cNvPr id="22" name="Picture 21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C14FEC9F-8515-23F7-055A-C555EF15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7" y="3642802"/>
            <a:ext cx="1800604" cy="2723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F03894-9D2F-8EAD-968C-BBBC420553B1}"/>
              </a:ext>
            </a:extLst>
          </p:cNvPr>
          <p:cNvSpPr txBox="1"/>
          <p:nvPr/>
        </p:nvSpPr>
        <p:spPr>
          <a:xfrm>
            <a:off x="4433959" y="5241408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A36D5-51FF-D408-6A0B-B5AD80E6C463}"/>
              </a:ext>
            </a:extLst>
          </p:cNvPr>
          <p:cNvSpPr txBox="1"/>
          <p:nvPr/>
        </p:nvSpPr>
        <p:spPr>
          <a:xfrm>
            <a:off x="4445241" y="1992034"/>
            <a:ext cx="5354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800" dirty="0">
                <a:solidFill>
                  <a:srgbClr val="FFFFFF"/>
                </a:solidFill>
              </a:rPr>
              <a:t>,</a:t>
            </a:r>
            <a:endParaRPr lang="en-SG" sz="8800" dirty="0"/>
          </a:p>
        </p:txBody>
      </p:sp>
      <p:pic>
        <p:nvPicPr>
          <p:cNvPr id="35" name="Picture 34" descr="A green and blue image of a person&#10;&#10;AI-generated content may be incorrect.">
            <a:extLst>
              <a:ext uri="{FF2B5EF4-FFF2-40B4-BE49-F238E27FC236}">
                <a16:creationId xmlns:a16="http://schemas.microsoft.com/office/drawing/2014/main" id="{BD56D5F3-E339-08C4-66F3-60906E508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7184" r="23539" b="7387"/>
          <a:stretch>
            <a:fillRect/>
          </a:stretch>
        </p:blipFill>
        <p:spPr>
          <a:xfrm>
            <a:off x="8626612" y="432117"/>
            <a:ext cx="1743551" cy="26341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8CA9E9-0300-807F-3BAE-6291EF170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597" y="382622"/>
            <a:ext cx="1800604" cy="2733165"/>
          </a:xfrm>
          <a:prstGeom prst="rect">
            <a:avLst/>
          </a:prstGeom>
        </p:spPr>
      </p:pic>
      <p:sp>
        <p:nvSpPr>
          <p:cNvPr id="41" name="Equals 40">
            <a:extLst>
              <a:ext uri="{FF2B5EF4-FFF2-40B4-BE49-F238E27FC236}">
                <a16:creationId xmlns:a16="http://schemas.microsoft.com/office/drawing/2014/main" id="{FC09045A-970E-DC24-C7EC-3A5603891D4C}"/>
              </a:ext>
            </a:extLst>
          </p:cNvPr>
          <p:cNvSpPr/>
          <p:nvPr/>
        </p:nvSpPr>
        <p:spPr>
          <a:xfrm>
            <a:off x="7823860" y="1305311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2735245A-F09A-D259-FA24-B35AE71C2848}"/>
              </a:ext>
            </a:extLst>
          </p:cNvPr>
          <p:cNvSpPr/>
          <p:nvPr/>
        </p:nvSpPr>
        <p:spPr>
          <a:xfrm>
            <a:off x="1750517" y="3556317"/>
            <a:ext cx="5924922" cy="2894435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Equals 42">
            <a:extLst>
              <a:ext uri="{FF2B5EF4-FFF2-40B4-BE49-F238E27FC236}">
                <a16:creationId xmlns:a16="http://schemas.microsoft.com/office/drawing/2014/main" id="{DFB32226-368F-CF7C-93A6-2441AEEB009B}"/>
              </a:ext>
            </a:extLst>
          </p:cNvPr>
          <p:cNvSpPr/>
          <p:nvPr/>
        </p:nvSpPr>
        <p:spPr>
          <a:xfrm>
            <a:off x="7834675" y="4570722"/>
            <a:ext cx="571499" cy="887783"/>
          </a:xfrm>
          <a:prstGeom prst="mathEqual">
            <a:avLst>
              <a:gd name="adj1" fmla="val 8444"/>
              <a:gd name="adj2" fmla="val 154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16A2DA-5929-AB8F-9E52-34941A25A979}"/>
              </a:ext>
            </a:extLst>
          </p:cNvPr>
          <p:cNvSpPr txBox="1"/>
          <p:nvPr/>
        </p:nvSpPr>
        <p:spPr>
          <a:xfrm>
            <a:off x="198237" y="4557258"/>
            <a:ext cx="15342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FFFF"/>
                </a:solidFill>
              </a:rPr>
              <a:t>RMSE</a:t>
            </a:r>
          </a:p>
          <a:p>
            <a:pPr algn="ctr"/>
            <a:r>
              <a:rPr lang="en-SG" sz="1600" dirty="0">
                <a:solidFill>
                  <a:srgbClr val="FFFFFF"/>
                </a:solidFill>
              </a:rPr>
              <a:t>(After)</a:t>
            </a:r>
            <a:endParaRPr lang="en-SG" sz="1100" dirty="0">
              <a:solidFill>
                <a:srgbClr val="FFFFFF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8C2D4C-E781-D0B7-C77F-22082FFBDE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1850"/>
          <a:stretch>
            <a:fillRect/>
          </a:stretch>
        </p:blipFill>
        <p:spPr>
          <a:xfrm>
            <a:off x="11051433" y="296800"/>
            <a:ext cx="891163" cy="61542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0146EBD-7398-F752-4507-A81F02C9BBF2}"/>
              </a:ext>
            </a:extLst>
          </p:cNvPr>
          <p:cNvSpPr txBox="1"/>
          <p:nvPr/>
        </p:nvSpPr>
        <p:spPr>
          <a:xfrm>
            <a:off x="10739081" y="6332591"/>
            <a:ext cx="1267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Low RMSE</a:t>
            </a:r>
            <a:endParaRPr lang="en-S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E6C121-1474-2FD2-7E95-5CF4AF38CE9F}"/>
              </a:ext>
            </a:extLst>
          </p:cNvPr>
          <p:cNvSpPr txBox="1"/>
          <p:nvPr/>
        </p:nvSpPr>
        <p:spPr>
          <a:xfrm>
            <a:off x="10696033" y="62785"/>
            <a:ext cx="135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rgbClr val="FFFFFF"/>
                </a:solidFill>
              </a:rPr>
              <a:t>High RMSE</a:t>
            </a:r>
            <a:endParaRPr lang="en-SG" dirty="0"/>
          </a:p>
        </p:txBody>
      </p:sp>
      <p:pic>
        <p:nvPicPr>
          <p:cNvPr id="3" name="Picture 2" descr="A brown paint splatter on a green background&#10;&#10;AI-generated content may be incorrect.">
            <a:extLst>
              <a:ext uri="{FF2B5EF4-FFF2-40B4-BE49-F238E27FC236}">
                <a16:creationId xmlns:a16="http://schemas.microsoft.com/office/drawing/2014/main" id="{54E7E0D2-3DA6-1987-6E95-07BF1FE51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91" y="3641777"/>
            <a:ext cx="1800604" cy="2723514"/>
          </a:xfrm>
          <a:prstGeom prst="rect">
            <a:avLst/>
          </a:prstGeom>
        </p:spPr>
      </p:pic>
      <p:pic>
        <p:nvPicPr>
          <p:cNvPr id="5" name="Picture 4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56C67C8F-CF67-49CB-EC4E-19F3372CF0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8" t="7170" r="23129" b="7184"/>
          <a:stretch>
            <a:fillRect/>
          </a:stretch>
        </p:blipFill>
        <p:spPr>
          <a:xfrm>
            <a:off x="8626612" y="3686447"/>
            <a:ext cx="1746894" cy="26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1D007-BF9C-89C2-A9C1-A4EB3CED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60BB3AB-6191-353E-367C-04D75D899006}"/>
              </a:ext>
            </a:extLst>
          </p:cNvPr>
          <p:cNvSpPr txBox="1"/>
          <p:nvPr/>
        </p:nvSpPr>
        <p:spPr>
          <a:xfrm>
            <a:off x="2958685" y="611008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Target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F3A9BB-A4A3-5EED-1ABF-C3378DAA3B3F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396F2B9-95AA-443A-1B5E-A5BE949F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004" y="12136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921828E1-840E-A411-FD31-186FDDA4CA1C}"/>
              </a:ext>
            </a:extLst>
          </p:cNvPr>
          <p:cNvSpPr txBox="1"/>
          <p:nvPr/>
        </p:nvSpPr>
        <p:spPr>
          <a:xfrm>
            <a:off x="7094051" y="6110081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FFFFFF"/>
                </a:solidFill>
              </a:rPr>
              <a:t>Canvas</a:t>
            </a:r>
          </a:p>
        </p:txBody>
      </p:sp>
      <p:pic>
        <p:nvPicPr>
          <p:cNvPr id="87" name="Picture 86" descr="A painting of a person with long hair&#10;&#10;AI-generated content may be incorrect.">
            <a:extLst>
              <a:ext uri="{FF2B5EF4-FFF2-40B4-BE49-F238E27FC236}">
                <a16:creationId xmlns:a16="http://schemas.microsoft.com/office/drawing/2014/main" id="{849CF5C8-B39A-C89B-D9CB-1A98CE710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15" y="427150"/>
            <a:ext cx="3743905" cy="5682932"/>
          </a:xfrm>
          <a:prstGeom prst="rect">
            <a:avLst/>
          </a:prstGeom>
        </p:spPr>
      </p:pic>
      <p:pic>
        <p:nvPicPr>
          <p:cNvPr id="3" name="Picture 2" descr="A black brush stroke on a tan background&#10;&#10;AI-generated content may be incorrect.">
            <a:extLst>
              <a:ext uri="{FF2B5EF4-FFF2-40B4-BE49-F238E27FC236}">
                <a16:creationId xmlns:a16="http://schemas.microsoft.com/office/drawing/2014/main" id="{585402B8-61AD-B0A2-83E6-1C7E7DE20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05" y="447218"/>
            <a:ext cx="3743905" cy="5662863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8F16B7A-8727-ABAE-8507-95F606AAB409}"/>
              </a:ext>
            </a:extLst>
          </p:cNvPr>
          <p:cNvSpPr/>
          <p:nvPr/>
        </p:nvSpPr>
        <p:spPr>
          <a:xfrm rot="17623117">
            <a:off x="3662946" y="2714552"/>
            <a:ext cx="1026511" cy="3202958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5977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5660F-56C0-0ABC-4845-B731EEE1A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14:cNvPr>
              <p14:cNvContentPartPr/>
              <p14:nvPr/>
            </p14:nvContentPartPr>
            <p14:xfrm>
              <a:off x="13973004" y="12222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9A9AFA-E8C8-627D-579A-C0BE703A2E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4004" y="12132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67D554C-242C-47A4-FEAD-D6F341146D44}"/>
              </a:ext>
            </a:extLst>
          </p:cNvPr>
          <p:cNvGrpSpPr/>
          <p:nvPr/>
        </p:nvGrpSpPr>
        <p:grpSpPr>
          <a:xfrm>
            <a:off x="3435309" y="132454"/>
            <a:ext cx="5321381" cy="3812873"/>
            <a:chOff x="2127310" y="427150"/>
            <a:chExt cx="7931302" cy="5682933"/>
          </a:xfrm>
        </p:grpSpPr>
        <p:pic>
          <p:nvPicPr>
            <p:cNvPr id="9" name="Picture 8" descr="A painting of a person with long hair&#10;&#10;AI-generated content may be incorrect.">
              <a:extLst>
                <a:ext uri="{FF2B5EF4-FFF2-40B4-BE49-F238E27FC236}">
                  <a16:creationId xmlns:a16="http://schemas.microsoft.com/office/drawing/2014/main" id="{BE158115-DA38-5511-002B-2F4E1F40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16" y="427150"/>
              <a:ext cx="3743906" cy="5682933"/>
            </a:xfrm>
            <a:prstGeom prst="rect">
              <a:avLst/>
            </a:prstGeom>
          </p:spPr>
        </p:pic>
        <p:pic>
          <p:nvPicPr>
            <p:cNvPr id="10" name="Picture 9" descr="A black brush stroke on a tan background&#10;&#10;AI-generated content may be incorrect.">
              <a:extLst>
                <a:ext uri="{FF2B5EF4-FFF2-40B4-BE49-F238E27FC236}">
                  <a16:creationId xmlns:a16="http://schemas.microsoft.com/office/drawing/2014/main" id="{81E7D4D2-C2EB-36A1-8D2A-B35BA4545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06" y="447218"/>
              <a:ext cx="3743906" cy="5662863"/>
            </a:xfrm>
            <a:prstGeom prst="rect">
              <a:avLst/>
            </a:prstGeom>
          </p:spPr>
        </p:pic>
        <p:pic>
          <p:nvPicPr>
            <p:cNvPr id="2" name="Picture 1" descr="A painting of a person with long hair&#10;&#10;AI-generated content may be incorrect.">
              <a:extLst>
                <a:ext uri="{FF2B5EF4-FFF2-40B4-BE49-F238E27FC236}">
                  <a16:creationId xmlns:a16="http://schemas.microsoft.com/office/drawing/2014/main" id="{3830651D-78CD-BB96-13AD-E05C6E6C8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16" y="447218"/>
              <a:ext cx="3743906" cy="5662865"/>
            </a:xfrm>
            <a:prstGeom prst="rect">
              <a:avLst/>
            </a:prstGeom>
          </p:spPr>
        </p:pic>
        <p:pic>
          <p:nvPicPr>
            <p:cNvPr id="4" name="Picture 3" descr="A brown paint splatter on a green background&#10;&#10;AI-generated content may be incorrect.">
              <a:extLst>
                <a:ext uri="{FF2B5EF4-FFF2-40B4-BE49-F238E27FC236}">
                  <a16:creationId xmlns:a16="http://schemas.microsoft.com/office/drawing/2014/main" id="{F2A8FDD5-63AF-C91F-8124-A1E0ED82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706" y="447218"/>
              <a:ext cx="3743905" cy="5662865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E86B67C-C81F-BD55-C3B9-1FA46153D971}"/>
                </a:ext>
              </a:extLst>
            </p:cNvPr>
            <p:cNvSpPr/>
            <p:nvPr/>
          </p:nvSpPr>
          <p:spPr>
            <a:xfrm rot="17279069">
              <a:off x="3343773" y="3123776"/>
              <a:ext cx="1292500" cy="3725426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55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51</Words>
  <Application>Microsoft Office PowerPoint</Application>
  <PresentationFormat>Widescreen</PresentationFormat>
  <Paragraphs>31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Lee</dc:creator>
  <cp:lastModifiedBy>John Lee</cp:lastModifiedBy>
  <cp:revision>12</cp:revision>
  <dcterms:created xsi:type="dcterms:W3CDTF">2025-07-30T11:07:34Z</dcterms:created>
  <dcterms:modified xsi:type="dcterms:W3CDTF">2025-08-01T07:59:22Z</dcterms:modified>
</cp:coreProperties>
</file>